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808000"/>
    <a:srgbClr val="666633"/>
    <a:srgbClr val="003300"/>
    <a:srgbClr val="6600CC"/>
    <a:srgbClr val="35787F"/>
    <a:srgbClr val="000400"/>
    <a:srgbClr val="001E00"/>
    <a:srgbClr val="004C00"/>
    <a:srgbClr val="009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94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ACA4-8396-4986-AF23-13914E961623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B3C00-C2FB-41AD-94D9-07B94A9B8A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flo\Bureau\regions-fran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453222" cy="6858000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866773" y="1643829"/>
            <a:ext cx="728662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3. Corlay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866773" y="2690775"/>
            <a:ext cx="842963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ysClr val="windowText" lastClr="000000"/>
                </a:solidFill>
              </a:rPr>
              <a:t>6. Naintré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866773" y="2341793"/>
            <a:ext cx="84296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5. Maulay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866773" y="1992811"/>
            <a:ext cx="75723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4. Vezins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866773" y="1294847"/>
            <a:ext cx="1395413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2. St Mars d’Outillé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3457575" y="3971925"/>
            <a:ext cx="288000" cy="216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10</a:t>
            </a:r>
            <a:endParaRPr lang="fr-FR" sz="8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4314825" y="4324350"/>
            <a:ext cx="288000" cy="216000"/>
          </a:xfrm>
          <a:prstGeom prst="rect">
            <a:avLst/>
          </a:prstGeom>
          <a:solidFill>
            <a:srgbClr val="7E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11</a:t>
            </a:r>
            <a:endParaRPr lang="fr-FR" sz="8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6588125" y="4937125"/>
            <a:ext cx="288000" cy="216000"/>
          </a:xfrm>
          <a:prstGeom prst="rect">
            <a:avLst/>
          </a:prstGeom>
          <a:solidFill>
            <a:srgbClr val="001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25</a:t>
            </a:r>
            <a:endParaRPr lang="fr-FR" sz="80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3810000" y="2244090"/>
            <a:ext cx="216000" cy="2154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</a:t>
            </a:r>
            <a:endParaRPr lang="fr-FR" sz="800" dirty="0"/>
          </a:p>
        </p:txBody>
      </p:sp>
      <p:sp>
        <p:nvSpPr>
          <p:cNvPr id="63" name="ZoneTexte 62"/>
          <p:cNvSpPr txBox="1"/>
          <p:nvPr/>
        </p:nvSpPr>
        <p:spPr>
          <a:xfrm>
            <a:off x="866773" y="3039757"/>
            <a:ext cx="1347789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7. La roche sur Yon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66773" y="945865"/>
            <a:ext cx="1233488" cy="27699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1. Fontainebleau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4991100" y="1895475"/>
            <a:ext cx="216000" cy="2154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</a:t>
            </a:r>
            <a:endParaRPr lang="fr-FR" sz="800" dirty="0"/>
          </a:p>
        </p:txBody>
      </p:sp>
      <p:sp>
        <p:nvSpPr>
          <p:cNvPr id="74" name="ZoneTexte 73"/>
          <p:cNvSpPr txBox="1"/>
          <p:nvPr/>
        </p:nvSpPr>
        <p:spPr>
          <a:xfrm>
            <a:off x="866773" y="3388739"/>
            <a:ext cx="1795463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8. Moutiers les Mauxfaits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6807200" y="4775200"/>
            <a:ext cx="288000" cy="216000"/>
          </a:xfrm>
          <a:prstGeom prst="rect">
            <a:avLst/>
          </a:prstGeom>
          <a:solidFill>
            <a:srgbClr val="004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24</a:t>
            </a:r>
            <a:endParaRPr lang="fr-FR" sz="8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866773" y="3737721"/>
            <a:ext cx="757238" cy="276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9. Lathus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143125" y="1939290"/>
            <a:ext cx="216000" cy="2154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3</a:t>
            </a:r>
            <a:endParaRPr lang="fr-FR" sz="8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3409950" y="2815590"/>
            <a:ext cx="216000" cy="2154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4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3914775" y="3215640"/>
            <a:ext cx="216000" cy="2154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ysClr val="windowText" lastClr="000000"/>
                </a:solidFill>
              </a:rPr>
              <a:t>6</a:t>
            </a:r>
            <a:endParaRPr lang="fr-FR" sz="800" dirty="0">
              <a:solidFill>
                <a:sysClr val="windowText" lastClr="0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3724275" y="3063240"/>
            <a:ext cx="216000" cy="2154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5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2905125" y="3272790"/>
            <a:ext cx="216000" cy="2154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7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3133725" y="3387090"/>
            <a:ext cx="216000" cy="2154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8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3743324" y="3543300"/>
            <a:ext cx="228601" cy="2154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9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866773" y="4086703"/>
            <a:ext cx="909638" cy="27699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10. Cognac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866773" y="4435685"/>
            <a:ext cx="1157290" cy="276999"/>
          </a:xfrm>
          <a:prstGeom prst="rect">
            <a:avLst/>
          </a:prstGeom>
          <a:solidFill>
            <a:srgbClr val="7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11. Pompadour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866773" y="5133649"/>
            <a:ext cx="1004890" cy="276999"/>
          </a:xfrm>
          <a:prstGeom prst="rect">
            <a:avLst/>
          </a:prstGeom>
          <a:solidFill>
            <a:srgbClr val="FF434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13. Le Taillan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866773" y="5482631"/>
            <a:ext cx="1643064" cy="276999"/>
          </a:xfrm>
          <a:prstGeom prst="rect">
            <a:avLst/>
          </a:prstGeom>
          <a:solidFill>
            <a:srgbClr val="FF8B8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14. St Medard en Jalles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866773" y="4784667"/>
            <a:ext cx="1690690" cy="276999"/>
          </a:xfrm>
          <a:prstGeom prst="rect">
            <a:avLst/>
          </a:prstGeom>
          <a:solidFill>
            <a:srgbClr val="E6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12. St Méard de Gurçon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866773" y="5831614"/>
            <a:ext cx="823915" cy="276999"/>
          </a:xfrm>
          <a:prstGeom prst="rect">
            <a:avLst/>
          </a:prstGeom>
          <a:solidFill>
            <a:srgbClr val="FFC5C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15. Tartas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3095625" y="5324475"/>
            <a:ext cx="288000" cy="216000"/>
          </a:xfrm>
          <a:prstGeom prst="rect">
            <a:avLst/>
          </a:prstGeom>
          <a:solidFill>
            <a:srgbClr val="FFC5C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15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6143625" y="2914650"/>
            <a:ext cx="288000" cy="216000"/>
          </a:xfrm>
          <a:prstGeom prst="rect">
            <a:avLst/>
          </a:prstGeom>
          <a:solidFill>
            <a:srgbClr val="B071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17</a:t>
            </a:r>
            <a:endParaRPr lang="fr-FR" sz="800" dirty="0"/>
          </a:p>
        </p:txBody>
      </p:sp>
      <p:sp>
        <p:nvSpPr>
          <p:cNvPr id="151" name="ZoneTexte 150"/>
          <p:cNvSpPr txBox="1"/>
          <p:nvPr/>
        </p:nvSpPr>
        <p:spPr>
          <a:xfrm>
            <a:off x="4867275" y="4552950"/>
            <a:ext cx="288000" cy="216000"/>
          </a:xfrm>
          <a:prstGeom prst="rect">
            <a:avLst/>
          </a:prstGeom>
          <a:solidFill>
            <a:srgbClr val="66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26</a:t>
            </a:r>
            <a:endParaRPr lang="fr-FR" sz="800" dirty="0"/>
          </a:p>
        </p:txBody>
      </p:sp>
      <p:sp>
        <p:nvSpPr>
          <p:cNvPr id="152" name="ZoneTexte 151"/>
          <p:cNvSpPr txBox="1"/>
          <p:nvPr/>
        </p:nvSpPr>
        <p:spPr>
          <a:xfrm>
            <a:off x="3124200" y="4429125"/>
            <a:ext cx="288000" cy="216000"/>
          </a:xfrm>
          <a:prstGeom prst="rect">
            <a:avLst/>
          </a:prstGeom>
          <a:solidFill>
            <a:srgbClr val="FF434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13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3143250" y="4638675"/>
            <a:ext cx="288000" cy="216000"/>
          </a:xfrm>
          <a:prstGeom prst="rect">
            <a:avLst/>
          </a:prstGeom>
          <a:solidFill>
            <a:srgbClr val="FF8B8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14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3752850" y="4371975"/>
            <a:ext cx="288000" cy="216000"/>
          </a:xfrm>
          <a:prstGeom prst="rect">
            <a:avLst/>
          </a:prstGeom>
          <a:solidFill>
            <a:srgbClr val="E6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12</a:t>
            </a:r>
            <a:endParaRPr lang="fr-FR" sz="800" dirty="0"/>
          </a:p>
        </p:txBody>
      </p:sp>
      <p:sp>
        <p:nvSpPr>
          <p:cNvPr id="160" name="ZoneTexte 159"/>
          <p:cNvSpPr txBox="1"/>
          <p:nvPr/>
        </p:nvSpPr>
        <p:spPr>
          <a:xfrm>
            <a:off x="7534275" y="2362015"/>
            <a:ext cx="766763" cy="276999"/>
          </a:xfrm>
          <a:prstGeom prst="rect">
            <a:avLst/>
          </a:prstGeom>
          <a:solidFill>
            <a:srgbClr val="FFA40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18. Cluny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7381875" y="3486115"/>
            <a:ext cx="919163" cy="276999"/>
          </a:xfrm>
          <a:prstGeom prst="rect">
            <a:avLst/>
          </a:prstGeom>
          <a:solidFill>
            <a:srgbClr val="7DFF7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ysClr val="windowText" lastClr="000000"/>
                </a:solidFill>
              </a:rPr>
              <a:t>21. Vulbens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7543800" y="3111415"/>
            <a:ext cx="757238" cy="276999"/>
          </a:xfrm>
          <a:prstGeom prst="rect">
            <a:avLst/>
          </a:prstGeom>
          <a:solidFill>
            <a:srgbClr val="FFE9C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20. Laizé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7334250" y="2736715"/>
            <a:ext cx="966788" cy="276999"/>
          </a:xfrm>
          <a:prstGeom prst="rect">
            <a:avLst/>
          </a:prstGeom>
          <a:solidFill>
            <a:srgbClr val="FFCC7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19. Moulins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7439025" y="1987315"/>
            <a:ext cx="862013" cy="276999"/>
          </a:xfrm>
          <a:prstGeom prst="rect">
            <a:avLst/>
          </a:prstGeom>
          <a:solidFill>
            <a:srgbClr val="B071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17. </a:t>
            </a:r>
            <a:r>
              <a:rPr lang="fr-FR" sz="1200" dirty="0" err="1" smtClean="0">
                <a:solidFill>
                  <a:schemeClr val="bg1"/>
                </a:solidFill>
              </a:rPr>
              <a:t>Brazey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7553325" y="3860815"/>
            <a:ext cx="747713" cy="276999"/>
          </a:xfrm>
          <a:prstGeom prst="rect">
            <a:avLst/>
          </a:prstGeom>
          <a:solidFill>
            <a:srgbClr val="2DFF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22. Lyon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7543800" y="1612615"/>
            <a:ext cx="757238" cy="276999"/>
          </a:xfrm>
          <a:prstGeom prst="rect">
            <a:avLst/>
          </a:prstGeom>
          <a:solidFill>
            <a:srgbClr val="5C3B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16. Dijon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7096125" y="4235514"/>
            <a:ext cx="1204913" cy="276999"/>
          </a:xfrm>
          <a:prstGeom prst="rect">
            <a:avLst/>
          </a:prstGeom>
          <a:solidFill>
            <a:srgbClr val="009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23. Montvendre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7391400" y="4610213"/>
            <a:ext cx="909638" cy="276999"/>
          </a:xfrm>
          <a:prstGeom prst="rect">
            <a:avLst/>
          </a:prstGeom>
          <a:solidFill>
            <a:srgbClr val="004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24. Tallard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7277100" y="5359610"/>
            <a:ext cx="1023937" cy="276999"/>
          </a:xfrm>
          <a:prstGeom prst="rect">
            <a:avLst/>
          </a:prstGeom>
          <a:solidFill>
            <a:srgbClr val="6600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26. Lascelles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6038850" y="2695575"/>
            <a:ext cx="288000" cy="216000"/>
          </a:xfrm>
          <a:prstGeom prst="rect">
            <a:avLst/>
          </a:prstGeom>
          <a:solidFill>
            <a:srgbClr val="5C3B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16</a:t>
            </a:r>
            <a:endParaRPr lang="fr-FR" sz="8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5267325" y="3362325"/>
            <a:ext cx="288000" cy="216000"/>
          </a:xfrm>
          <a:prstGeom prst="rect">
            <a:avLst/>
          </a:prstGeom>
          <a:solidFill>
            <a:srgbClr val="FFCC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19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5991225" y="3409950"/>
            <a:ext cx="288000" cy="216000"/>
          </a:xfrm>
          <a:prstGeom prst="rect">
            <a:avLst/>
          </a:prstGeom>
          <a:solidFill>
            <a:srgbClr val="FFE9C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20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5772150" y="3248025"/>
            <a:ext cx="288000" cy="216000"/>
          </a:xfrm>
          <a:prstGeom prst="rect">
            <a:avLst/>
          </a:prstGeom>
          <a:solidFill>
            <a:srgbClr val="FFA40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18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772275" y="3590925"/>
            <a:ext cx="288000" cy="216000"/>
          </a:xfrm>
          <a:prstGeom prst="rect">
            <a:avLst/>
          </a:prstGeom>
          <a:solidFill>
            <a:srgbClr val="7DFF7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21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6038850" y="3914775"/>
            <a:ext cx="288000" cy="216000"/>
          </a:xfrm>
          <a:prstGeom prst="rect">
            <a:avLst/>
          </a:prstGeom>
          <a:solidFill>
            <a:srgbClr val="2DFF2D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22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6296025" y="4591050"/>
            <a:ext cx="288000" cy="216000"/>
          </a:xfrm>
          <a:prstGeom prst="rect">
            <a:avLst/>
          </a:prstGeom>
          <a:solidFill>
            <a:srgbClr val="009E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23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7410449" y="4984912"/>
            <a:ext cx="900113" cy="276999"/>
          </a:xfrm>
          <a:prstGeom prst="rect">
            <a:avLst/>
          </a:prstGeom>
          <a:solidFill>
            <a:srgbClr val="001E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25. Le Poët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7172325" y="2486025"/>
            <a:ext cx="288000" cy="216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27</a:t>
            </a:r>
            <a:endParaRPr lang="fr-FR" sz="800" dirty="0"/>
          </a:p>
        </p:txBody>
      </p:sp>
      <p:sp>
        <p:nvSpPr>
          <p:cNvPr id="58" name="ZoneTexte 57"/>
          <p:cNvSpPr txBox="1"/>
          <p:nvPr/>
        </p:nvSpPr>
        <p:spPr>
          <a:xfrm>
            <a:off x="7439026" y="1241140"/>
            <a:ext cx="871538" cy="27699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27. Cernay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058025" y="879190"/>
            <a:ext cx="1252539" cy="276999"/>
          </a:xfrm>
          <a:prstGeom prst="rect">
            <a:avLst/>
          </a:prstGeom>
          <a:solidFill>
            <a:srgbClr val="808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28. Remiremont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667500" y="2019300"/>
            <a:ext cx="288000" cy="216000"/>
          </a:xfrm>
          <a:prstGeom prst="rect">
            <a:avLst/>
          </a:prstGeom>
          <a:solidFill>
            <a:srgbClr val="8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28</a:t>
            </a:r>
            <a:endParaRPr lang="fr-FR" sz="800" dirty="0"/>
          </a:p>
        </p:txBody>
      </p:sp>
      <p:sp>
        <p:nvSpPr>
          <p:cNvPr id="59" name="ZoneTexte 58"/>
          <p:cNvSpPr txBox="1"/>
          <p:nvPr/>
        </p:nvSpPr>
        <p:spPr>
          <a:xfrm>
            <a:off x="7524750" y="5721560"/>
            <a:ext cx="776287" cy="276999"/>
          </a:xfrm>
          <a:prstGeom prst="rect">
            <a:avLst/>
          </a:prstGeom>
          <a:solidFill>
            <a:srgbClr val="CC00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27. Uzès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753100" y="5191125"/>
            <a:ext cx="288000" cy="216000"/>
          </a:xfrm>
          <a:prstGeom prst="rect">
            <a:avLst/>
          </a:prstGeom>
          <a:solidFill>
            <a:srgbClr val="CC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27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131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florent</dc:creator>
  <cp:lastModifiedBy>florent</cp:lastModifiedBy>
  <cp:revision>54</cp:revision>
  <dcterms:created xsi:type="dcterms:W3CDTF">2008-07-12T08:48:02Z</dcterms:created>
  <dcterms:modified xsi:type="dcterms:W3CDTF">2013-05-28T11:38:28Z</dcterms:modified>
</cp:coreProperties>
</file>